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61A05B-925A-4CCA-AA75-8040C0EC2B1B}" v="26" dt="2024-03-16T13:20:19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as Yadav" userId="5153e35783f740b8" providerId="LiveId" clId="{6D61A05B-925A-4CCA-AA75-8040C0EC2B1B}"/>
    <pc:docChg chg="custSel addSld modSld">
      <pc:chgData name="Vikas Yadav" userId="5153e35783f740b8" providerId="LiveId" clId="{6D61A05B-925A-4CCA-AA75-8040C0EC2B1B}" dt="2024-03-16T13:20:31.081" v="115" actId="14100"/>
      <pc:docMkLst>
        <pc:docMk/>
      </pc:docMkLst>
      <pc:sldChg chg="addSp delSp modSp mod">
        <pc:chgData name="Vikas Yadav" userId="5153e35783f740b8" providerId="LiveId" clId="{6D61A05B-925A-4CCA-AA75-8040C0EC2B1B}" dt="2024-03-16T13:12:11.473" v="17" actId="14100"/>
        <pc:sldMkLst>
          <pc:docMk/>
          <pc:sldMk cId="3427452671" sldId="257"/>
        </pc:sldMkLst>
        <pc:picChg chg="add del mod">
          <ac:chgData name="Vikas Yadav" userId="5153e35783f740b8" providerId="LiveId" clId="{6D61A05B-925A-4CCA-AA75-8040C0EC2B1B}" dt="2024-03-16T13:10:55.609" v="2" actId="478"/>
          <ac:picMkLst>
            <pc:docMk/>
            <pc:sldMk cId="3427452671" sldId="257"/>
            <ac:picMk id="3" creationId="{44C348B2-87D7-103C-C6D3-AFA21C628A2C}"/>
          </ac:picMkLst>
        </pc:picChg>
        <pc:picChg chg="add del mod">
          <ac:chgData name="Vikas Yadav" userId="5153e35783f740b8" providerId="LiveId" clId="{6D61A05B-925A-4CCA-AA75-8040C0EC2B1B}" dt="2024-03-16T13:10:55.609" v="2" actId="478"/>
          <ac:picMkLst>
            <pc:docMk/>
            <pc:sldMk cId="3427452671" sldId="257"/>
            <ac:picMk id="5" creationId="{726BA48C-9FBB-5716-194F-3FE30A10AA31}"/>
          </ac:picMkLst>
        </pc:picChg>
        <pc:picChg chg="add del mod">
          <ac:chgData name="Vikas Yadav" userId="5153e35783f740b8" providerId="LiveId" clId="{6D61A05B-925A-4CCA-AA75-8040C0EC2B1B}" dt="2024-03-16T13:10:55.609" v="2" actId="478"/>
          <ac:picMkLst>
            <pc:docMk/>
            <pc:sldMk cId="3427452671" sldId="257"/>
            <ac:picMk id="7" creationId="{F37A57C0-DB7E-F5B3-4DE7-1DB6CB2C83FC}"/>
          </ac:picMkLst>
        </pc:picChg>
        <pc:picChg chg="add del mod">
          <ac:chgData name="Vikas Yadav" userId="5153e35783f740b8" providerId="LiveId" clId="{6D61A05B-925A-4CCA-AA75-8040C0EC2B1B}" dt="2024-03-16T13:10:55.609" v="2" actId="478"/>
          <ac:picMkLst>
            <pc:docMk/>
            <pc:sldMk cId="3427452671" sldId="257"/>
            <ac:picMk id="9" creationId="{1FAE17C4-A564-787A-6BEF-40F4B74D99B8}"/>
          </ac:picMkLst>
        </pc:picChg>
        <pc:picChg chg="add del mod">
          <ac:chgData name="Vikas Yadav" userId="5153e35783f740b8" providerId="LiveId" clId="{6D61A05B-925A-4CCA-AA75-8040C0EC2B1B}" dt="2024-03-16T13:10:55.609" v="2" actId="478"/>
          <ac:picMkLst>
            <pc:docMk/>
            <pc:sldMk cId="3427452671" sldId="257"/>
            <ac:picMk id="11" creationId="{1358B4EF-3F25-CFD1-041A-A39E7EC713CD}"/>
          </ac:picMkLst>
        </pc:picChg>
        <pc:picChg chg="add del mod">
          <ac:chgData name="Vikas Yadav" userId="5153e35783f740b8" providerId="LiveId" clId="{6D61A05B-925A-4CCA-AA75-8040C0EC2B1B}" dt="2024-03-16T13:10:55.609" v="2" actId="478"/>
          <ac:picMkLst>
            <pc:docMk/>
            <pc:sldMk cId="3427452671" sldId="257"/>
            <ac:picMk id="13" creationId="{FB2B01EB-A722-6A75-A5EE-CBFDB7E2D481}"/>
          </ac:picMkLst>
        </pc:picChg>
        <pc:picChg chg="add del mod">
          <ac:chgData name="Vikas Yadav" userId="5153e35783f740b8" providerId="LiveId" clId="{6D61A05B-925A-4CCA-AA75-8040C0EC2B1B}" dt="2024-03-16T13:10:55.609" v="2" actId="478"/>
          <ac:picMkLst>
            <pc:docMk/>
            <pc:sldMk cId="3427452671" sldId="257"/>
            <ac:picMk id="15" creationId="{FE437BAE-D9FA-0B34-9838-CF319D50B64E}"/>
          </ac:picMkLst>
        </pc:picChg>
        <pc:picChg chg="add del mod">
          <ac:chgData name="Vikas Yadav" userId="5153e35783f740b8" providerId="LiveId" clId="{6D61A05B-925A-4CCA-AA75-8040C0EC2B1B}" dt="2024-03-16T13:10:55.609" v="2" actId="478"/>
          <ac:picMkLst>
            <pc:docMk/>
            <pc:sldMk cId="3427452671" sldId="257"/>
            <ac:picMk id="17" creationId="{48E7A500-CEF9-70BE-6233-05718DE4D2F2}"/>
          </ac:picMkLst>
        </pc:picChg>
        <pc:picChg chg="add del mod">
          <ac:chgData name="Vikas Yadav" userId="5153e35783f740b8" providerId="LiveId" clId="{6D61A05B-925A-4CCA-AA75-8040C0EC2B1B}" dt="2024-03-16T13:10:55.609" v="2" actId="478"/>
          <ac:picMkLst>
            <pc:docMk/>
            <pc:sldMk cId="3427452671" sldId="257"/>
            <ac:picMk id="19" creationId="{51364ED5-8A82-8EBC-E3EE-407B698FCF2B}"/>
          </ac:picMkLst>
        </pc:picChg>
        <pc:picChg chg="add del mod">
          <ac:chgData name="Vikas Yadav" userId="5153e35783f740b8" providerId="LiveId" clId="{6D61A05B-925A-4CCA-AA75-8040C0EC2B1B}" dt="2024-03-16T13:10:55.609" v="2" actId="478"/>
          <ac:picMkLst>
            <pc:docMk/>
            <pc:sldMk cId="3427452671" sldId="257"/>
            <ac:picMk id="21" creationId="{8F88A4FD-8B3D-70A3-6858-E579251836F7}"/>
          </ac:picMkLst>
        </pc:picChg>
        <pc:picChg chg="add mod">
          <ac:chgData name="Vikas Yadav" userId="5153e35783f740b8" providerId="LiveId" clId="{6D61A05B-925A-4CCA-AA75-8040C0EC2B1B}" dt="2024-03-16T13:12:11.473" v="17" actId="14100"/>
          <ac:picMkLst>
            <pc:docMk/>
            <pc:sldMk cId="3427452671" sldId="257"/>
            <ac:picMk id="23" creationId="{20158A7E-9B39-A97B-9005-6AF968D1BBE4}"/>
          </ac:picMkLst>
        </pc:picChg>
        <pc:picChg chg="add del mod">
          <ac:chgData name="Vikas Yadav" userId="5153e35783f740b8" providerId="LiveId" clId="{6D61A05B-925A-4CCA-AA75-8040C0EC2B1B}" dt="2024-03-16T13:12:05.500" v="15" actId="478"/>
          <ac:picMkLst>
            <pc:docMk/>
            <pc:sldMk cId="3427452671" sldId="257"/>
            <ac:picMk id="25" creationId="{CCDB5EF1-D3C5-9318-C0F2-7C339327D636}"/>
          </ac:picMkLst>
        </pc:picChg>
      </pc:sldChg>
      <pc:sldChg chg="addSp modSp new">
        <pc:chgData name="Vikas Yadav" userId="5153e35783f740b8" providerId="LiveId" clId="{6D61A05B-925A-4CCA-AA75-8040C0EC2B1B}" dt="2024-03-16T13:12:25.840" v="18" actId="931"/>
        <pc:sldMkLst>
          <pc:docMk/>
          <pc:sldMk cId="3386006095" sldId="258"/>
        </pc:sldMkLst>
        <pc:picChg chg="add mod">
          <ac:chgData name="Vikas Yadav" userId="5153e35783f740b8" providerId="LiveId" clId="{6D61A05B-925A-4CCA-AA75-8040C0EC2B1B}" dt="2024-03-16T13:12:25.840" v="18" actId="931"/>
          <ac:picMkLst>
            <pc:docMk/>
            <pc:sldMk cId="3386006095" sldId="258"/>
            <ac:picMk id="3" creationId="{84958590-41D7-14AE-C338-5A13BDC66D6E}"/>
          </ac:picMkLst>
        </pc:picChg>
      </pc:sldChg>
      <pc:sldChg chg="addSp modSp new mod">
        <pc:chgData name="Vikas Yadav" userId="5153e35783f740b8" providerId="LiveId" clId="{6D61A05B-925A-4CCA-AA75-8040C0EC2B1B}" dt="2024-03-16T13:12:53.061" v="22" actId="14100"/>
        <pc:sldMkLst>
          <pc:docMk/>
          <pc:sldMk cId="117771892" sldId="259"/>
        </pc:sldMkLst>
        <pc:picChg chg="add mod">
          <ac:chgData name="Vikas Yadav" userId="5153e35783f740b8" providerId="LiveId" clId="{6D61A05B-925A-4CCA-AA75-8040C0EC2B1B}" dt="2024-03-16T13:12:53.061" v="22" actId="14100"/>
          <ac:picMkLst>
            <pc:docMk/>
            <pc:sldMk cId="117771892" sldId="259"/>
            <ac:picMk id="3" creationId="{70A3CAA8-6F15-99E2-590D-6E3812EBE349}"/>
          </ac:picMkLst>
        </pc:picChg>
      </pc:sldChg>
      <pc:sldChg chg="addSp modSp new mod">
        <pc:chgData name="Vikas Yadav" userId="5153e35783f740b8" providerId="LiveId" clId="{6D61A05B-925A-4CCA-AA75-8040C0EC2B1B}" dt="2024-03-16T13:13:19.635" v="26" actId="14100"/>
        <pc:sldMkLst>
          <pc:docMk/>
          <pc:sldMk cId="4108601421" sldId="260"/>
        </pc:sldMkLst>
        <pc:picChg chg="add mod">
          <ac:chgData name="Vikas Yadav" userId="5153e35783f740b8" providerId="LiveId" clId="{6D61A05B-925A-4CCA-AA75-8040C0EC2B1B}" dt="2024-03-16T13:13:19.635" v="26" actId="14100"/>
          <ac:picMkLst>
            <pc:docMk/>
            <pc:sldMk cId="4108601421" sldId="260"/>
            <ac:picMk id="3" creationId="{2472CD30-B057-6B4F-B4E5-5308DFCEBD83}"/>
          </ac:picMkLst>
        </pc:picChg>
      </pc:sldChg>
      <pc:sldChg chg="addSp modSp new mod">
        <pc:chgData name="Vikas Yadav" userId="5153e35783f740b8" providerId="LiveId" clId="{6D61A05B-925A-4CCA-AA75-8040C0EC2B1B}" dt="2024-03-16T13:13:44.623" v="31" actId="14100"/>
        <pc:sldMkLst>
          <pc:docMk/>
          <pc:sldMk cId="2030561069" sldId="261"/>
        </pc:sldMkLst>
        <pc:picChg chg="add mod">
          <ac:chgData name="Vikas Yadav" userId="5153e35783f740b8" providerId="LiveId" clId="{6D61A05B-925A-4CCA-AA75-8040C0EC2B1B}" dt="2024-03-16T13:13:44.623" v="31" actId="14100"/>
          <ac:picMkLst>
            <pc:docMk/>
            <pc:sldMk cId="2030561069" sldId="261"/>
            <ac:picMk id="3" creationId="{B260BB8C-9653-CF11-C9BE-C4FCAA383AC6}"/>
          </ac:picMkLst>
        </pc:picChg>
      </pc:sldChg>
      <pc:sldChg chg="addSp modSp new mod">
        <pc:chgData name="Vikas Yadav" userId="5153e35783f740b8" providerId="LiveId" clId="{6D61A05B-925A-4CCA-AA75-8040C0EC2B1B}" dt="2024-03-16T13:14:02.339" v="34" actId="14100"/>
        <pc:sldMkLst>
          <pc:docMk/>
          <pc:sldMk cId="3629055408" sldId="262"/>
        </pc:sldMkLst>
        <pc:picChg chg="add mod">
          <ac:chgData name="Vikas Yadav" userId="5153e35783f740b8" providerId="LiveId" clId="{6D61A05B-925A-4CCA-AA75-8040C0EC2B1B}" dt="2024-03-16T13:14:02.339" v="34" actId="14100"/>
          <ac:picMkLst>
            <pc:docMk/>
            <pc:sldMk cId="3629055408" sldId="262"/>
            <ac:picMk id="3" creationId="{FFD131E2-F94D-3E2F-BF55-0B8A684D7496}"/>
          </ac:picMkLst>
        </pc:picChg>
      </pc:sldChg>
      <pc:sldChg chg="addSp modSp new">
        <pc:chgData name="Vikas Yadav" userId="5153e35783f740b8" providerId="LiveId" clId="{6D61A05B-925A-4CCA-AA75-8040C0EC2B1B}" dt="2024-03-16T13:14:13.151" v="35" actId="931"/>
        <pc:sldMkLst>
          <pc:docMk/>
          <pc:sldMk cId="4162300189" sldId="263"/>
        </pc:sldMkLst>
        <pc:picChg chg="add mod">
          <ac:chgData name="Vikas Yadav" userId="5153e35783f740b8" providerId="LiveId" clId="{6D61A05B-925A-4CCA-AA75-8040C0EC2B1B}" dt="2024-03-16T13:14:13.151" v="35" actId="931"/>
          <ac:picMkLst>
            <pc:docMk/>
            <pc:sldMk cId="4162300189" sldId="263"/>
            <ac:picMk id="3" creationId="{7F5BC395-0F93-6CAC-54CC-A4D815CE12D1}"/>
          </ac:picMkLst>
        </pc:picChg>
      </pc:sldChg>
      <pc:sldChg chg="addSp modSp new mod">
        <pc:chgData name="Vikas Yadav" userId="5153e35783f740b8" providerId="LiveId" clId="{6D61A05B-925A-4CCA-AA75-8040C0EC2B1B}" dt="2024-03-16T13:14:42.551" v="40" actId="14100"/>
        <pc:sldMkLst>
          <pc:docMk/>
          <pc:sldMk cId="20699405" sldId="264"/>
        </pc:sldMkLst>
        <pc:picChg chg="add mod">
          <ac:chgData name="Vikas Yadav" userId="5153e35783f740b8" providerId="LiveId" clId="{6D61A05B-925A-4CCA-AA75-8040C0EC2B1B}" dt="2024-03-16T13:14:42.551" v="40" actId="14100"/>
          <ac:picMkLst>
            <pc:docMk/>
            <pc:sldMk cId="20699405" sldId="264"/>
            <ac:picMk id="3" creationId="{E56085D8-A4C6-782A-0BC3-D98946CB1E89}"/>
          </ac:picMkLst>
        </pc:picChg>
      </pc:sldChg>
      <pc:sldChg chg="addSp delSp modSp new mod">
        <pc:chgData name="Vikas Yadav" userId="5153e35783f740b8" providerId="LiveId" clId="{6D61A05B-925A-4CCA-AA75-8040C0EC2B1B}" dt="2024-03-16T13:16:00.153" v="59" actId="14100"/>
        <pc:sldMkLst>
          <pc:docMk/>
          <pc:sldMk cId="973344227" sldId="265"/>
        </pc:sldMkLst>
        <pc:picChg chg="add del mod">
          <ac:chgData name="Vikas Yadav" userId="5153e35783f740b8" providerId="LiveId" clId="{6D61A05B-925A-4CCA-AA75-8040C0EC2B1B}" dt="2024-03-16T13:15:49.171" v="57" actId="478"/>
          <ac:picMkLst>
            <pc:docMk/>
            <pc:sldMk cId="973344227" sldId="265"/>
            <ac:picMk id="3" creationId="{8DEA8121-961D-7B4C-7359-0BDF0C973731}"/>
          </ac:picMkLst>
        </pc:picChg>
        <pc:picChg chg="add mod">
          <ac:chgData name="Vikas Yadav" userId="5153e35783f740b8" providerId="LiveId" clId="{6D61A05B-925A-4CCA-AA75-8040C0EC2B1B}" dt="2024-03-16T13:16:00.153" v="59" actId="14100"/>
          <ac:picMkLst>
            <pc:docMk/>
            <pc:sldMk cId="973344227" sldId="265"/>
            <ac:picMk id="5" creationId="{902C292D-8CE8-0A72-CDED-E605C673B0A3}"/>
          </ac:picMkLst>
        </pc:picChg>
      </pc:sldChg>
      <pc:sldChg chg="addSp modSp new mod">
        <pc:chgData name="Vikas Yadav" userId="5153e35783f740b8" providerId="LiveId" clId="{6D61A05B-925A-4CCA-AA75-8040C0EC2B1B}" dt="2024-03-16T13:16:19.102" v="64" actId="14100"/>
        <pc:sldMkLst>
          <pc:docMk/>
          <pc:sldMk cId="878460472" sldId="266"/>
        </pc:sldMkLst>
        <pc:picChg chg="add mod">
          <ac:chgData name="Vikas Yadav" userId="5153e35783f740b8" providerId="LiveId" clId="{6D61A05B-925A-4CCA-AA75-8040C0EC2B1B}" dt="2024-03-16T13:16:19.102" v="64" actId="14100"/>
          <ac:picMkLst>
            <pc:docMk/>
            <pc:sldMk cId="878460472" sldId="266"/>
            <ac:picMk id="3" creationId="{658EABD1-BE41-1CCD-E739-120C537E7431}"/>
          </ac:picMkLst>
        </pc:picChg>
      </pc:sldChg>
      <pc:sldChg chg="addSp modSp new">
        <pc:chgData name="Vikas Yadav" userId="5153e35783f740b8" providerId="LiveId" clId="{6D61A05B-925A-4CCA-AA75-8040C0EC2B1B}" dt="2024-03-16T13:16:30.518" v="65" actId="931"/>
        <pc:sldMkLst>
          <pc:docMk/>
          <pc:sldMk cId="831292650" sldId="267"/>
        </pc:sldMkLst>
        <pc:picChg chg="add mod">
          <ac:chgData name="Vikas Yadav" userId="5153e35783f740b8" providerId="LiveId" clId="{6D61A05B-925A-4CCA-AA75-8040C0EC2B1B}" dt="2024-03-16T13:16:30.518" v="65" actId="931"/>
          <ac:picMkLst>
            <pc:docMk/>
            <pc:sldMk cId="831292650" sldId="267"/>
            <ac:picMk id="3" creationId="{D4B3106A-6103-851A-C518-27E1EEFA1A8C}"/>
          </ac:picMkLst>
        </pc:picChg>
      </pc:sldChg>
      <pc:sldChg chg="addSp modSp new mod">
        <pc:chgData name="Vikas Yadav" userId="5153e35783f740b8" providerId="LiveId" clId="{6D61A05B-925A-4CCA-AA75-8040C0EC2B1B}" dt="2024-03-16T13:16:52.138" v="69" actId="14100"/>
        <pc:sldMkLst>
          <pc:docMk/>
          <pc:sldMk cId="4113244082" sldId="268"/>
        </pc:sldMkLst>
        <pc:picChg chg="add mod">
          <ac:chgData name="Vikas Yadav" userId="5153e35783f740b8" providerId="LiveId" clId="{6D61A05B-925A-4CCA-AA75-8040C0EC2B1B}" dt="2024-03-16T13:16:52.138" v="69" actId="14100"/>
          <ac:picMkLst>
            <pc:docMk/>
            <pc:sldMk cId="4113244082" sldId="268"/>
            <ac:picMk id="3" creationId="{9B2DCD89-1A45-848D-D4B6-F8FC55404E6D}"/>
          </ac:picMkLst>
        </pc:picChg>
      </pc:sldChg>
      <pc:sldChg chg="addSp modSp new mod">
        <pc:chgData name="Vikas Yadav" userId="5153e35783f740b8" providerId="LiveId" clId="{6D61A05B-925A-4CCA-AA75-8040C0EC2B1B}" dt="2024-03-16T13:17:23.275" v="73" actId="14100"/>
        <pc:sldMkLst>
          <pc:docMk/>
          <pc:sldMk cId="2012524696" sldId="269"/>
        </pc:sldMkLst>
        <pc:picChg chg="add mod">
          <ac:chgData name="Vikas Yadav" userId="5153e35783f740b8" providerId="LiveId" clId="{6D61A05B-925A-4CCA-AA75-8040C0EC2B1B}" dt="2024-03-16T13:17:23.275" v="73" actId="14100"/>
          <ac:picMkLst>
            <pc:docMk/>
            <pc:sldMk cId="2012524696" sldId="269"/>
            <ac:picMk id="3" creationId="{B32707ED-3683-82D1-EA99-98CA163186B6}"/>
          </ac:picMkLst>
        </pc:picChg>
      </pc:sldChg>
      <pc:sldChg chg="addSp modSp new">
        <pc:chgData name="Vikas Yadav" userId="5153e35783f740b8" providerId="LiveId" clId="{6D61A05B-925A-4CCA-AA75-8040C0EC2B1B}" dt="2024-03-16T13:17:34.768" v="74" actId="931"/>
        <pc:sldMkLst>
          <pc:docMk/>
          <pc:sldMk cId="464907734" sldId="270"/>
        </pc:sldMkLst>
        <pc:picChg chg="add mod">
          <ac:chgData name="Vikas Yadav" userId="5153e35783f740b8" providerId="LiveId" clId="{6D61A05B-925A-4CCA-AA75-8040C0EC2B1B}" dt="2024-03-16T13:17:34.768" v="74" actId="931"/>
          <ac:picMkLst>
            <pc:docMk/>
            <pc:sldMk cId="464907734" sldId="270"/>
            <ac:picMk id="3" creationId="{D0882164-AF22-286D-9DFE-31438C7AE77F}"/>
          </ac:picMkLst>
        </pc:picChg>
      </pc:sldChg>
      <pc:sldChg chg="addSp modSp new mod">
        <pc:chgData name="Vikas Yadav" userId="5153e35783f740b8" providerId="LiveId" clId="{6D61A05B-925A-4CCA-AA75-8040C0EC2B1B}" dt="2024-03-16T13:17:51.171" v="78" actId="14100"/>
        <pc:sldMkLst>
          <pc:docMk/>
          <pc:sldMk cId="1714849815" sldId="271"/>
        </pc:sldMkLst>
        <pc:picChg chg="add mod">
          <ac:chgData name="Vikas Yadav" userId="5153e35783f740b8" providerId="LiveId" clId="{6D61A05B-925A-4CCA-AA75-8040C0EC2B1B}" dt="2024-03-16T13:17:51.171" v="78" actId="14100"/>
          <ac:picMkLst>
            <pc:docMk/>
            <pc:sldMk cId="1714849815" sldId="271"/>
            <ac:picMk id="3" creationId="{1A928BFC-AC66-93B4-5A56-D2B509A6EF21}"/>
          </ac:picMkLst>
        </pc:picChg>
      </pc:sldChg>
      <pc:sldChg chg="addSp modSp new mod">
        <pc:chgData name="Vikas Yadav" userId="5153e35783f740b8" providerId="LiveId" clId="{6D61A05B-925A-4CCA-AA75-8040C0EC2B1B}" dt="2024-03-16T13:18:08.277" v="81" actId="14100"/>
        <pc:sldMkLst>
          <pc:docMk/>
          <pc:sldMk cId="1429283720" sldId="272"/>
        </pc:sldMkLst>
        <pc:picChg chg="add mod">
          <ac:chgData name="Vikas Yadav" userId="5153e35783f740b8" providerId="LiveId" clId="{6D61A05B-925A-4CCA-AA75-8040C0EC2B1B}" dt="2024-03-16T13:18:08.277" v="81" actId="14100"/>
          <ac:picMkLst>
            <pc:docMk/>
            <pc:sldMk cId="1429283720" sldId="272"/>
            <ac:picMk id="3" creationId="{CD6F5353-7E50-FF1B-8D50-73546A66B63B}"/>
          </ac:picMkLst>
        </pc:picChg>
      </pc:sldChg>
      <pc:sldChg chg="addSp modSp new mod">
        <pc:chgData name="Vikas Yadav" userId="5153e35783f740b8" providerId="LiveId" clId="{6D61A05B-925A-4CCA-AA75-8040C0EC2B1B}" dt="2024-03-16T13:18:42.445" v="89" actId="14100"/>
        <pc:sldMkLst>
          <pc:docMk/>
          <pc:sldMk cId="1249885592" sldId="273"/>
        </pc:sldMkLst>
        <pc:picChg chg="add mod">
          <ac:chgData name="Vikas Yadav" userId="5153e35783f740b8" providerId="LiveId" clId="{6D61A05B-925A-4CCA-AA75-8040C0EC2B1B}" dt="2024-03-16T13:18:42.445" v="89" actId="14100"/>
          <ac:picMkLst>
            <pc:docMk/>
            <pc:sldMk cId="1249885592" sldId="273"/>
            <ac:picMk id="3" creationId="{416E4AE0-C0EC-6A4A-DA25-EC0131B4DA30}"/>
          </ac:picMkLst>
        </pc:picChg>
      </pc:sldChg>
      <pc:sldChg chg="addSp modSp new mod">
        <pc:chgData name="Vikas Yadav" userId="5153e35783f740b8" providerId="LiveId" clId="{6D61A05B-925A-4CCA-AA75-8040C0EC2B1B}" dt="2024-03-16T13:18:29.006" v="86" actId="1076"/>
        <pc:sldMkLst>
          <pc:docMk/>
          <pc:sldMk cId="3165460334" sldId="274"/>
        </pc:sldMkLst>
        <pc:picChg chg="add mod">
          <ac:chgData name="Vikas Yadav" userId="5153e35783f740b8" providerId="LiveId" clId="{6D61A05B-925A-4CCA-AA75-8040C0EC2B1B}" dt="2024-03-16T13:18:29.006" v="86" actId="1076"/>
          <ac:picMkLst>
            <pc:docMk/>
            <pc:sldMk cId="3165460334" sldId="274"/>
            <ac:picMk id="3" creationId="{1EA35D55-951A-9BF1-E1DD-278568C7BE14}"/>
          </ac:picMkLst>
        </pc:picChg>
      </pc:sldChg>
      <pc:sldChg chg="addSp modSp new mod">
        <pc:chgData name="Vikas Yadav" userId="5153e35783f740b8" providerId="LiveId" clId="{6D61A05B-925A-4CCA-AA75-8040C0EC2B1B}" dt="2024-03-16T13:19:13.887" v="96" actId="1076"/>
        <pc:sldMkLst>
          <pc:docMk/>
          <pc:sldMk cId="1214466518" sldId="275"/>
        </pc:sldMkLst>
        <pc:picChg chg="add mod">
          <ac:chgData name="Vikas Yadav" userId="5153e35783f740b8" providerId="LiveId" clId="{6D61A05B-925A-4CCA-AA75-8040C0EC2B1B}" dt="2024-03-16T13:19:13.887" v="96" actId="1076"/>
          <ac:picMkLst>
            <pc:docMk/>
            <pc:sldMk cId="1214466518" sldId="275"/>
            <ac:picMk id="3" creationId="{58B445F8-4A39-3C71-28CF-92C647BCB8E8}"/>
          </ac:picMkLst>
        </pc:picChg>
      </pc:sldChg>
      <pc:sldChg chg="addSp modSp new mod">
        <pc:chgData name="Vikas Yadav" userId="5153e35783f740b8" providerId="LiveId" clId="{6D61A05B-925A-4CCA-AA75-8040C0EC2B1B}" dt="2024-03-16T13:19:31.238" v="101" actId="14100"/>
        <pc:sldMkLst>
          <pc:docMk/>
          <pc:sldMk cId="2184180090" sldId="276"/>
        </pc:sldMkLst>
        <pc:picChg chg="add mod">
          <ac:chgData name="Vikas Yadav" userId="5153e35783f740b8" providerId="LiveId" clId="{6D61A05B-925A-4CCA-AA75-8040C0EC2B1B}" dt="2024-03-16T13:19:31.238" v="101" actId="14100"/>
          <ac:picMkLst>
            <pc:docMk/>
            <pc:sldMk cId="2184180090" sldId="276"/>
            <ac:picMk id="3" creationId="{9C1B13DE-2A42-8B52-0D24-E40F801EE7EB}"/>
          </ac:picMkLst>
        </pc:picChg>
      </pc:sldChg>
      <pc:sldChg chg="addSp modSp new mod">
        <pc:chgData name="Vikas Yadav" userId="5153e35783f740b8" providerId="LiveId" clId="{6D61A05B-925A-4CCA-AA75-8040C0EC2B1B}" dt="2024-03-16T13:19:50.240" v="105" actId="14100"/>
        <pc:sldMkLst>
          <pc:docMk/>
          <pc:sldMk cId="1317158845" sldId="277"/>
        </pc:sldMkLst>
        <pc:picChg chg="add mod">
          <ac:chgData name="Vikas Yadav" userId="5153e35783f740b8" providerId="LiveId" clId="{6D61A05B-925A-4CCA-AA75-8040C0EC2B1B}" dt="2024-03-16T13:19:50.240" v="105" actId="14100"/>
          <ac:picMkLst>
            <pc:docMk/>
            <pc:sldMk cId="1317158845" sldId="277"/>
            <ac:picMk id="3" creationId="{EA533825-356E-9241-DC2B-5583D4714DE3}"/>
          </ac:picMkLst>
        </pc:picChg>
      </pc:sldChg>
      <pc:sldChg chg="addSp modSp new mod">
        <pc:chgData name="Vikas Yadav" userId="5153e35783f740b8" providerId="LiveId" clId="{6D61A05B-925A-4CCA-AA75-8040C0EC2B1B}" dt="2024-03-16T13:20:11.611" v="110" actId="14100"/>
        <pc:sldMkLst>
          <pc:docMk/>
          <pc:sldMk cId="2834397975" sldId="278"/>
        </pc:sldMkLst>
        <pc:picChg chg="add mod">
          <ac:chgData name="Vikas Yadav" userId="5153e35783f740b8" providerId="LiveId" clId="{6D61A05B-925A-4CCA-AA75-8040C0EC2B1B}" dt="2024-03-16T13:20:11.611" v="110" actId="14100"/>
          <ac:picMkLst>
            <pc:docMk/>
            <pc:sldMk cId="2834397975" sldId="278"/>
            <ac:picMk id="3" creationId="{0C79CFBB-6C50-60F4-5863-2828B843BB1F}"/>
          </ac:picMkLst>
        </pc:picChg>
      </pc:sldChg>
      <pc:sldChg chg="addSp modSp new mod">
        <pc:chgData name="Vikas Yadav" userId="5153e35783f740b8" providerId="LiveId" clId="{6D61A05B-925A-4CCA-AA75-8040C0EC2B1B}" dt="2024-03-16T13:20:31.081" v="115" actId="14100"/>
        <pc:sldMkLst>
          <pc:docMk/>
          <pc:sldMk cId="3436455991" sldId="279"/>
        </pc:sldMkLst>
        <pc:picChg chg="add mod">
          <ac:chgData name="Vikas Yadav" userId="5153e35783f740b8" providerId="LiveId" clId="{6D61A05B-925A-4CCA-AA75-8040C0EC2B1B}" dt="2024-03-16T13:20:31.081" v="115" actId="14100"/>
          <ac:picMkLst>
            <pc:docMk/>
            <pc:sldMk cId="3436455991" sldId="279"/>
            <ac:picMk id="3" creationId="{8C5DFB82-21C5-B547-95EE-8B5422138D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BEEE-27D7-AC9A-453F-6D2875193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4702B-C8D9-D4BF-7A74-B3FCD3785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46382-60CC-D357-B9E2-2BEE7173D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0265F-A3D9-9899-9789-BDF7D6EE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35170-71E0-6615-14E1-9659BE411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37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EB402-D86C-DD56-4147-EA82D8FD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4DC469-DDC8-FF4E-0317-DDEBB3B2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9708D-C3EB-9AEB-0471-FD1C521F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4FFB1-6BD1-9B8B-B0BB-C6046681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CDFC8-C014-E4EB-F982-1F0CAE6E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81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FAA913-5A50-A53B-184E-1245E2AA5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C911C-2D10-6CE6-E74E-E3F816271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CB4F0-AB76-CCEC-B2D9-D0926DBC4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B0C04-3C31-D535-BBE4-2595F986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CBA8-458B-1913-0310-DA27B13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03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5F52-F8E3-B59B-A214-D1767238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CE2DE-976F-D90E-03FD-55588091F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64041-06AF-1A86-F38E-E50098A36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1B669-3BC5-9A04-411E-6D39722D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9ABCE-55AD-6214-1F7E-072B27FB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34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CD19-D177-2F87-B896-86DC3B22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91D1A-FBD9-ED74-86DF-B3A7B408B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D43D2-2549-BC0B-82AA-FEC36C831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00C12-55DA-320A-3378-D534C72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A7623-AB03-814C-DD20-8684D6A2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21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0B18-3030-7CE3-ED8E-14C8D789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AFB3A-0444-AE8C-CAA2-886C995D5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2CF67-7709-40D6-6B4B-C77FF33EB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F710C-D5A3-F1BE-9950-5D19CA6B7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11D3-0C8F-E693-EDC7-8D1644B6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C1D66-26A7-941D-D674-278D5754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1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249F-D9C3-825C-D9F0-D638DAF8F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EDE6A-3A25-5871-B040-D2D656854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68978-07BE-23FC-0294-59B22BB5F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90AE3-8E09-BD35-1A4C-7589D2827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0D36C-D392-2B12-D9CC-19163B7ED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CCD9F-A633-DB76-E1B1-BDEF5F94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A3125-627D-0CA2-0116-0C2DE180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FA05E-7C35-9C39-FEF6-31CFFFCE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79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18E4-B3BA-2DD6-D8CB-6A1297F3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3E3F5-CA77-E7FD-9819-3DEA3E7D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C6953-70B8-3250-411A-F2C74785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DC7DF-E2B9-8EAE-A148-D858D5A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60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37691-28C9-1543-4A58-4D0082DC9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A652C-3623-776D-F45A-66869B0E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539CF-BA77-7FEA-24EA-B9ED32AD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88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8785-1843-CC68-CC50-E4146C4F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DC98-8939-D258-48F2-631858E91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29DBC-790D-FED4-C384-179716111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4D5DF-2566-1B8F-A0D0-205C0B46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C3F51-2679-E55D-23AE-93125B84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F08D0-C319-7A6E-15EC-E6D3B9E6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151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17F4-E6ED-B70E-A795-73CF039D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68AFE3-C6E2-FADC-75D9-893158002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D649A-4F69-6AD9-4603-F5EB52EF5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66310-A82B-90E4-2A7B-4102BABC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A6F3D-1BAA-FD88-EABC-164319F0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2CE84-4617-C186-2BA6-F4ADD71A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5E164-50A3-6D90-3BD6-9DBD3197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79B69-F578-DAAE-BB74-D49D50C00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EB79-2020-FB1D-9DC8-6B9575A37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CFE0-655B-446F-9E81-CD40CF951042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4B8B9-3E56-59E5-5E3E-74DB1BB4A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CFE97-E5BC-A92A-4BD3-9BAF7A07A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D5F7B-EAF6-44FD-B732-E7C7C8F76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75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158A7E-9B39-A97B-9005-6AF968D1B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288"/>
            <a:ext cx="11869947" cy="60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52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8EABD1-BE41-1CCD-E739-120C537E7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" y="112143"/>
            <a:ext cx="12143985" cy="67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6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3106A-6103-851A-C518-27E1EEFA1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63"/>
            <a:ext cx="12192000" cy="672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9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DCD89-1A45-848D-D4B6-F8FC55404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112143"/>
            <a:ext cx="11749178" cy="6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4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707ED-3683-82D1-EA99-98CA1631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3" y="146650"/>
            <a:ext cx="11404122" cy="650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2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82164-AF22-286D-9DFE-31438C7AE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77"/>
            <a:ext cx="12192000" cy="64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7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28BFC-AC66-93B4-5A56-D2B509A6E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08" y="62774"/>
            <a:ext cx="11576649" cy="66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4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F5353-7E50-FF1B-8D50-73546A66B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287"/>
            <a:ext cx="12192000" cy="62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8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35D55-951A-9BF1-E1DD-278568C7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9" y="163902"/>
            <a:ext cx="11809562" cy="6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0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E4AE0-C0EC-6A4A-DA25-EC0131B4D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65"/>
            <a:ext cx="12192000" cy="616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85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445F8-4A39-3C71-28CF-92C647BCB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9" y="199641"/>
            <a:ext cx="11876302" cy="64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6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58590-41D7-14AE-C338-5A13BDC66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64478"/>
            <a:ext cx="11606266" cy="67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0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B13DE-2A42-8B52-0D24-E40F801EE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4" y="138485"/>
            <a:ext cx="11300604" cy="64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33825-356E-9241-DC2B-5583D4714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-1"/>
            <a:ext cx="11723298" cy="66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58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9CFBB-6C50-60F4-5863-2828B843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4" y="71441"/>
            <a:ext cx="11257472" cy="65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97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DFB82-21C5-B547-95EE-8B5422138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" y="103924"/>
            <a:ext cx="11826816" cy="65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3CAA8-6F15-99E2-590D-6E3812EBE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63903"/>
            <a:ext cx="11793604" cy="64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1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2CD30-B057-6B4F-B4E5-5308DFCE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" y="111231"/>
            <a:ext cx="11959673" cy="66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0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0BB8C-9653-CF11-C9BE-C4FCAA383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8" y="77639"/>
            <a:ext cx="12048264" cy="66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6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131E2-F94D-3E2F-BF55-0B8A684D7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85"/>
            <a:ext cx="12076981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5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BC395-0F93-6CAC-54CC-A4D815CE1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87"/>
            <a:ext cx="12192000" cy="64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0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085D8-A4C6-782A-0BC3-D98946CB1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35"/>
            <a:ext cx="11999343" cy="68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C292D-8CE8-0A72-CDED-E605C673B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4" y="228691"/>
            <a:ext cx="11795185" cy="64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44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Yadav</dc:creator>
  <cp:lastModifiedBy>Vikas Yadav</cp:lastModifiedBy>
  <cp:revision>1</cp:revision>
  <dcterms:created xsi:type="dcterms:W3CDTF">2024-03-16T13:02:44Z</dcterms:created>
  <dcterms:modified xsi:type="dcterms:W3CDTF">2024-03-16T13:20:31Z</dcterms:modified>
</cp:coreProperties>
</file>